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7" r:id="rId8"/>
    <p:sldId id="266" r:id="rId9"/>
    <p:sldId id="261" r:id="rId10"/>
    <p:sldId id="262" r:id="rId11"/>
    <p:sldId id="264" r:id="rId12"/>
    <p:sldId id="265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741C06-E3EE-4D5E-920B-192B066F2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7B1E43A-2126-4C4E-8007-FCC3B8009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5CF64DC-F764-43E2-AA22-DDDEF28BF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998F16D-C964-4E46-994B-4A07582A3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4026026-AE9D-48C0-A740-8AF2C0D0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676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F507A-F187-4592-8B79-F0E37925C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64EF02D-1D94-497C-8278-2FAA2559C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568957-3503-4E02-A594-D9BCBDDAE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0DCFDC2-3D30-4339-8EEA-1D11A5EF3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1AFFEE-91D4-46FD-B4EA-F238C75B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4365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1B5D7E54-BCE8-46EC-B773-E05830AEE9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02458D4-6960-417A-B5F1-092AFFAF2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CCC932-AD45-42F9-AFE1-79A69C9D7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83905F8-2F1C-412C-9AB8-F87DB6D8A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E772705-D0DF-4785-BD2C-D25C3DBA1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03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BE3666-7152-481F-B0BC-4F4B94ADD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91E161-8388-4FA5-BE24-718996585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B3CDA49-AF34-44FB-8D5C-347E06F9D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E4049A2-D41E-4190-9AAE-9AD64D3B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93F8D6-31A9-4669-A277-5A1DF93A2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82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4FF900-E968-4E32-AADF-794BC382B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77FCFDC-54F3-4EC2-A6BC-B3F50943A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4B6478-A329-4A3F-8F15-05396EE1D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120E0B1-2A9A-4B70-832F-BAB20692D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8946A1-A6DB-4036-AFF7-2E151A407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75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5822E0-1EC0-436B-B980-DF85304BB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5EFCFD-D7E0-41DD-80FC-E04D883ED2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11545D8-F90E-48F9-BCC6-C7E477D6A4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C3BDD32-6BCC-49D3-B8EE-EC1438FD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37D86AE-CE1B-4F9C-951E-FC0FB7082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FB0FA64-F867-4FBD-9D1B-71330A14D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362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773D06-AC9B-4731-82F7-939B6B2A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D96894A-7200-49DB-B5B5-4C156F016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312F69E-037F-4675-875F-924A14DE2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9EF0F2D-E478-4985-B266-94924575DC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C22D1EC-557D-4721-B56D-D9468142FC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A0CEB53-51FE-4B10-81DD-9C3767A67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7ED87B7-BA7A-4CE3-9F7D-3876E911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2863C3-B927-4F76-915E-82B10F829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173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6E32AE-5052-4A7A-8AB3-6011EBEC7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7511925-BEDF-428B-8EBF-D70DD45E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5D1DAE7-6EFB-4628-946F-2841A30ED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AF284EB-6DF4-49C8-A83B-47A1395EC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2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819E53C-66E3-4D25-A4CE-F56845621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F6AC290-8A08-4FFD-9A67-DB4B333BA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86125CA-D565-45AD-80A4-90B11D6D4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519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BCCF04-3290-41E3-A421-CBD4521E3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15B85B-F0AC-4E46-802B-6D3B88878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9D6F6F8-54ED-4B08-B160-4F2ECE0DC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9C81FD7-DFC7-4F83-AE0C-7FB98696F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D7B6652-AFBF-4B58-9849-1A0378EAA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247A3D1-A229-46E3-86C7-A20CC0D86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738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E2CB-58AC-4F32-8357-706A35B5B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6BEEF9F-03FC-43FD-B9EA-FADBB1CF0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7F5C074-FF05-43C0-809F-DDFAACCC4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A57939E-60A7-4F37-BCA3-DE4364B55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D8E71DD-F74B-4DFE-9162-885D13B4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33FA506-A05B-4B5F-9E73-FEB27EA44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13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7D8FF56-9193-46FE-9E2A-FEE35D827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39C3A3F-0AE9-4989-8D8B-16BBBD89B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608A4F-308C-4A6D-B38D-2AD61E2010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EA369-55E5-4189-8678-96C6D669CD88}" type="datetimeFigureOut">
              <a:rPr lang="zh-TW" altLang="en-US" smtClean="0"/>
              <a:t>2017/9/29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EF4778-BCD9-4C9E-9DEF-23B958E357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AA0BF4-8BC5-445E-97A5-7BA958F244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B3C76-7095-49D3-9411-7BD6B7B4BA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615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lER6Sb" TargetMode="External"/><Relationship Id="rId2" Type="http://schemas.openxmlformats.org/officeDocument/2006/relationships/hyperlink" Target="http://opencv.org/release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D94B58-DD73-4C04-8DF7-3AED2DAF4D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Install OpenCV C++ with Visual Studio 2017 on Windows PC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1230DB7-3A93-48AE-B85F-8A9A2F2FE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8168" y="4356017"/>
            <a:ext cx="9144000" cy="1655762"/>
          </a:xfrm>
        </p:spPr>
        <p:txBody>
          <a:bodyPr/>
          <a:lstStyle/>
          <a:p>
            <a:r>
              <a:rPr lang="en-US" altLang="zh-TW" dirty="0">
                <a:latin typeface="Century Gothic" panose="020B0502020202020204" pitchFamily="34" charset="0"/>
                <a:ea typeface="標楷體" panose="03000509000000000000" pitchFamily="65" charset="-120"/>
              </a:rPr>
              <a:t>Sirens</a:t>
            </a:r>
            <a:endParaRPr lang="zh-TW" altLang="en-US" dirty="0">
              <a:latin typeface="Century Gothic" panose="020B050202020202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8107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61BA60D9-4197-456A-B9E6-171180FD8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19" y="418097"/>
            <a:ext cx="10254918" cy="688808"/>
          </a:xfrm>
        </p:spPr>
        <p:txBody>
          <a:bodyPr>
            <a:normAutofit/>
          </a:bodyPr>
          <a:lstStyle/>
          <a:p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再來至底下連結器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其他程式庫目錄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新增程式庫目錄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C:\opencv\build\x64\vc14\lib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套用</a:t>
            </a:r>
          </a:p>
        </p:txBody>
      </p:sp>
      <p:grpSp>
        <p:nvGrpSpPr>
          <p:cNvPr id="10" name="群組 9">
            <a:extLst>
              <a:ext uri="{FF2B5EF4-FFF2-40B4-BE49-F238E27FC236}">
                <a16:creationId xmlns:a16="http://schemas.microsoft.com/office/drawing/2014/main" id="{B4FFF9B2-DA33-4C8C-A34F-182DBFD32904}"/>
              </a:ext>
            </a:extLst>
          </p:cNvPr>
          <p:cNvGrpSpPr/>
          <p:nvPr/>
        </p:nvGrpSpPr>
        <p:grpSpPr>
          <a:xfrm>
            <a:off x="2068425" y="1235243"/>
            <a:ext cx="7505705" cy="5061785"/>
            <a:chOff x="1455819" y="1203159"/>
            <a:chExt cx="7505705" cy="5061785"/>
          </a:xfrm>
        </p:grpSpPr>
        <p:pic>
          <p:nvPicPr>
            <p:cNvPr id="7" name="圖片 6">
              <a:extLst>
                <a:ext uri="{FF2B5EF4-FFF2-40B4-BE49-F238E27FC236}">
                  <a16:creationId xmlns:a16="http://schemas.microsoft.com/office/drawing/2014/main" id="{E4FAE1C8-0D1C-4E84-BCE2-9E9F60B00A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55819" y="1203159"/>
              <a:ext cx="7505705" cy="5061785"/>
            </a:xfrm>
            <a:prstGeom prst="rect">
              <a:avLst/>
            </a:prstGeom>
          </p:spPr>
        </p:pic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6B52E611-63DE-470D-B800-82A7F4ECDEC3}"/>
                </a:ext>
              </a:extLst>
            </p:cNvPr>
            <p:cNvSpPr/>
            <p:nvPr/>
          </p:nvSpPr>
          <p:spPr>
            <a:xfrm>
              <a:off x="1720514" y="2767263"/>
              <a:ext cx="902370" cy="22459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573DA60B-0742-4D55-81A0-BE3A26F59E0B}"/>
                </a:ext>
              </a:extLst>
            </p:cNvPr>
            <p:cNvSpPr/>
            <p:nvPr/>
          </p:nvSpPr>
          <p:spPr>
            <a:xfrm>
              <a:off x="5486400" y="3152274"/>
              <a:ext cx="1764632" cy="22459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15008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89F50B01-6210-4101-946A-A17D01CF1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85" y="1106905"/>
            <a:ext cx="6391444" cy="4295524"/>
          </a:xfrm>
          <a:prstGeom prst="rect">
            <a:avLst/>
          </a:prstGeom>
        </p:spPr>
      </p:pic>
      <p:sp>
        <p:nvSpPr>
          <p:cNvPr id="5" name="標題 1">
            <a:extLst>
              <a:ext uri="{FF2B5EF4-FFF2-40B4-BE49-F238E27FC236}">
                <a16:creationId xmlns:a16="http://schemas.microsoft.com/office/drawing/2014/main" id="{F2AFE9D4-FF8C-41C1-9FA8-5AC0FAAFC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19" y="418097"/>
            <a:ext cx="9950118" cy="688808"/>
          </a:xfrm>
        </p:spPr>
        <p:txBody>
          <a:bodyPr>
            <a:normAutofit/>
          </a:bodyPr>
          <a:lstStyle/>
          <a:p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連結器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輸入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其他相依性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編輯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填入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opencv_world330d.lib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此為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Debug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F2FEB58B-8854-432F-A9BF-065B66C1BB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249" y="1587792"/>
            <a:ext cx="3990975" cy="3333750"/>
          </a:xfrm>
          <a:prstGeom prst="rect">
            <a:avLst/>
          </a:prstGeom>
        </p:spPr>
      </p:pic>
      <p:sp>
        <p:nvSpPr>
          <p:cNvPr id="8" name="箭號: 向右 7">
            <a:extLst>
              <a:ext uri="{FF2B5EF4-FFF2-40B4-BE49-F238E27FC236}">
                <a16:creationId xmlns:a16="http://schemas.microsoft.com/office/drawing/2014/main" id="{68E9D933-93D8-453F-BF40-2D095925282B}"/>
              </a:ext>
            </a:extLst>
          </p:cNvPr>
          <p:cNvSpPr/>
          <p:nvPr/>
        </p:nvSpPr>
        <p:spPr>
          <a:xfrm>
            <a:off x="6705600" y="3144253"/>
            <a:ext cx="866274" cy="320842"/>
          </a:xfrm>
          <a:prstGeom prst="rightArrow">
            <a:avLst>
              <a:gd name="adj1" fmla="val 50000"/>
              <a:gd name="adj2" fmla="val 12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3C42B903-DBC4-4283-94F6-B6054048E9DE}"/>
              </a:ext>
            </a:extLst>
          </p:cNvPr>
          <p:cNvSpPr/>
          <p:nvPr/>
        </p:nvSpPr>
        <p:spPr>
          <a:xfrm>
            <a:off x="7429249" y="1909011"/>
            <a:ext cx="1337762" cy="2085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840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4CAEBE87-EF2E-4C2C-A19F-A751F77F9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6546" y="245143"/>
            <a:ext cx="9058275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181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F43EF8-980C-484B-9040-2D8CAA737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769" y="1432593"/>
            <a:ext cx="10142620" cy="4351338"/>
          </a:xfrm>
        </p:spPr>
        <p:txBody>
          <a:bodyPr/>
          <a:lstStyle/>
          <a:p>
            <a:r>
              <a:rPr lang="en-US" altLang="zh-TW" dirty="0"/>
              <a:t>OpenCV</a:t>
            </a:r>
            <a:r>
              <a:rPr lang="zh-TW" altLang="en-US" dirty="0"/>
              <a:t>：</a:t>
            </a:r>
            <a:r>
              <a:rPr lang="en-US" altLang="zh-TW" dirty="0">
                <a:hlinkClick r:id="rId2"/>
              </a:rPr>
              <a:t>http://opencv.org/releases.html</a:t>
            </a:r>
            <a:endParaRPr lang="en-US" altLang="zh-TW" dirty="0"/>
          </a:p>
          <a:p>
            <a:pPr marL="457200" lvl="1" indent="0">
              <a:buNone/>
            </a:pPr>
            <a:r>
              <a:rPr lang="en-US" altLang="zh-TW" dirty="0"/>
              <a:t>-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解壓縮，並放置於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C:\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底下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lvl="1" indent="0">
              <a:buNone/>
            </a:pPr>
            <a:endParaRPr lang="en-US" altLang="zh-TW" dirty="0"/>
          </a:p>
          <a:p>
            <a:r>
              <a:rPr lang="en-US" altLang="zh-TW" dirty="0"/>
              <a:t>Visual Studio 2017 </a:t>
            </a:r>
            <a:r>
              <a:rPr lang="zh-TW" altLang="en-US" dirty="0"/>
              <a:t>：</a:t>
            </a:r>
            <a:r>
              <a:rPr lang="en-US" altLang="zh-TW" dirty="0">
                <a:hlinkClick r:id="rId3"/>
              </a:rPr>
              <a:t>https://goo.gl/lER6Sb</a:t>
            </a:r>
            <a:endParaRPr lang="en-US" altLang="zh-TW" dirty="0"/>
          </a:p>
          <a:p>
            <a:pPr marL="457200" lvl="1" indent="0">
              <a:buNone/>
            </a:pPr>
            <a:r>
              <a:rPr lang="en-US" altLang="zh-TW" dirty="0"/>
              <a:t>-</a:t>
            </a:r>
            <a:r>
              <a:rPr lang="zh-TW" altLang="en-US" dirty="0"/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安裝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C++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7219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D7B24451-08ED-4840-B417-E42570B4AD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0494" y="1159878"/>
            <a:ext cx="4548713" cy="5075406"/>
          </a:xfrm>
          <a:prstGeom prst="rect">
            <a:avLst/>
          </a:prstGeom>
        </p:spPr>
      </p:pic>
      <p:sp>
        <p:nvSpPr>
          <p:cNvPr id="5" name="標題 1">
            <a:extLst>
              <a:ext uri="{FF2B5EF4-FFF2-40B4-BE49-F238E27FC236}">
                <a16:creationId xmlns:a16="http://schemas.microsoft.com/office/drawing/2014/main" id="{FBC0B8CB-F161-46AC-978C-46F4CC51F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494" y="498307"/>
            <a:ext cx="1896980" cy="661571"/>
          </a:xfrm>
        </p:spPr>
        <p:txBody>
          <a:bodyPr>
            <a:norm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設定環境變數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2E57478-C68E-40DF-920F-596DD79EBD65}"/>
              </a:ext>
            </a:extLst>
          </p:cNvPr>
          <p:cNvSpPr/>
          <p:nvPr/>
        </p:nvSpPr>
        <p:spPr>
          <a:xfrm>
            <a:off x="3785937" y="5253789"/>
            <a:ext cx="1451810" cy="28875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AB259F30-67A9-42A3-8CE8-F24C0BB954F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25" t="1861"/>
          <a:stretch/>
        </p:blipFill>
        <p:spPr>
          <a:xfrm>
            <a:off x="6369370" y="1159878"/>
            <a:ext cx="4354806" cy="5075407"/>
          </a:xfrm>
          <a:prstGeom prst="rect">
            <a:avLst/>
          </a:prstGeom>
        </p:spPr>
      </p:pic>
      <p:sp>
        <p:nvSpPr>
          <p:cNvPr id="8" name="箭號: 向右 7">
            <a:extLst>
              <a:ext uri="{FF2B5EF4-FFF2-40B4-BE49-F238E27FC236}">
                <a16:creationId xmlns:a16="http://schemas.microsoft.com/office/drawing/2014/main" id="{6321A144-65F6-4DA4-99A0-6A0A55B38279}"/>
              </a:ext>
            </a:extLst>
          </p:cNvPr>
          <p:cNvSpPr/>
          <p:nvPr/>
        </p:nvSpPr>
        <p:spPr>
          <a:xfrm>
            <a:off x="5638801" y="3569368"/>
            <a:ext cx="553452" cy="224590"/>
          </a:xfrm>
          <a:prstGeom prst="rightArrow">
            <a:avLst>
              <a:gd name="adj1" fmla="val 50000"/>
              <a:gd name="adj2" fmla="val 857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60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833237B2-B630-408A-B2E5-8F4B82BF5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20" y="418097"/>
            <a:ext cx="3613485" cy="565317"/>
          </a:xfrm>
        </p:spPr>
        <p:txBody>
          <a:bodyPr>
            <a:normAutofit/>
          </a:bodyPr>
          <a:lstStyle/>
          <a:p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環境變數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系統變數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&gt;Path&gt;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編輯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5648D06-A5F2-4BA3-BC9B-839AAD10A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759" y="1548815"/>
            <a:ext cx="4962525" cy="4733925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34C0795A-FCE1-4B9C-AB87-719689E3CD63}"/>
              </a:ext>
            </a:extLst>
          </p:cNvPr>
          <p:cNvSpPr/>
          <p:nvPr/>
        </p:nvSpPr>
        <p:spPr>
          <a:xfrm>
            <a:off x="693820" y="854144"/>
            <a:ext cx="80186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新增以下路徑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根據使用者位置而定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C:\opencv\build\x64\vc14\bin，並確定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E04C292-2E64-48CA-A3E2-FDA124081E92}"/>
              </a:ext>
            </a:extLst>
          </p:cNvPr>
          <p:cNvSpPr/>
          <p:nvPr/>
        </p:nvSpPr>
        <p:spPr>
          <a:xfrm>
            <a:off x="4822157" y="1967296"/>
            <a:ext cx="920917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7D8BE827-7511-4979-BCEB-2604B46399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8346" y="1548815"/>
            <a:ext cx="4953000" cy="4705350"/>
          </a:xfrm>
          <a:prstGeom prst="rect">
            <a:avLst/>
          </a:prstGeom>
        </p:spPr>
      </p:pic>
      <p:sp>
        <p:nvSpPr>
          <p:cNvPr id="9" name="箭號: 向右 8">
            <a:extLst>
              <a:ext uri="{FF2B5EF4-FFF2-40B4-BE49-F238E27FC236}">
                <a16:creationId xmlns:a16="http://schemas.microsoft.com/office/drawing/2014/main" id="{C11EAA36-68B6-4E7B-B528-7F08B5552626}"/>
              </a:ext>
            </a:extLst>
          </p:cNvPr>
          <p:cNvSpPr/>
          <p:nvPr/>
        </p:nvSpPr>
        <p:spPr>
          <a:xfrm>
            <a:off x="5904998" y="3320716"/>
            <a:ext cx="431634" cy="236620"/>
          </a:xfrm>
          <a:prstGeom prst="rightArrow">
            <a:avLst>
              <a:gd name="adj1" fmla="val 50000"/>
              <a:gd name="adj2" fmla="val 805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ED68D83-BDD0-489E-81F1-9E74B16C4F3B}"/>
              </a:ext>
            </a:extLst>
          </p:cNvPr>
          <p:cNvSpPr/>
          <p:nvPr/>
        </p:nvSpPr>
        <p:spPr>
          <a:xfrm>
            <a:off x="6550694" y="3439026"/>
            <a:ext cx="1831307" cy="2446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796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F1A79BF0-1EAD-46D1-9E86-E8B291DF0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819" y="1252092"/>
            <a:ext cx="5568415" cy="4916098"/>
          </a:xfrm>
          <a:prstGeom prst="rect">
            <a:avLst/>
          </a:prstGeom>
        </p:spPr>
      </p:pic>
      <p:sp>
        <p:nvSpPr>
          <p:cNvPr id="5" name="標題 1">
            <a:extLst>
              <a:ext uri="{FF2B5EF4-FFF2-40B4-BE49-F238E27FC236}">
                <a16:creationId xmlns:a16="http://schemas.microsoft.com/office/drawing/2014/main" id="{12EF761F-8B02-42A6-A773-61BE38446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19" y="418097"/>
            <a:ext cx="6019050" cy="688808"/>
          </a:xfrm>
        </p:spPr>
        <p:txBody>
          <a:bodyPr>
            <a:normAutofit/>
          </a:bodyPr>
          <a:lstStyle/>
          <a:p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開啟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Visual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Studio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2017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，新增一專案，並建立一來源檔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7A8A71A1-051F-493D-A4FE-274ADB6E4E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18"/>
          <a:stretch/>
        </p:blipFill>
        <p:spPr>
          <a:xfrm>
            <a:off x="6712869" y="1948016"/>
            <a:ext cx="4628900" cy="3524250"/>
          </a:xfrm>
          <a:prstGeom prst="rect">
            <a:avLst/>
          </a:prstGeom>
        </p:spPr>
      </p:pic>
      <p:sp>
        <p:nvSpPr>
          <p:cNvPr id="7" name="箭號: 向右 6">
            <a:extLst>
              <a:ext uri="{FF2B5EF4-FFF2-40B4-BE49-F238E27FC236}">
                <a16:creationId xmlns:a16="http://schemas.microsoft.com/office/drawing/2014/main" id="{61A8CEC1-B70C-408C-BF1A-A8B476D7711B}"/>
              </a:ext>
            </a:extLst>
          </p:cNvPr>
          <p:cNvSpPr/>
          <p:nvPr/>
        </p:nvSpPr>
        <p:spPr>
          <a:xfrm>
            <a:off x="5967663" y="3761874"/>
            <a:ext cx="745206" cy="264694"/>
          </a:xfrm>
          <a:prstGeom prst="rightArrow">
            <a:avLst>
              <a:gd name="adj1" fmla="val 50000"/>
              <a:gd name="adj2" fmla="val 954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361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1258BC58-031C-4CE2-875B-A72746F06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614" y="1325228"/>
            <a:ext cx="8896350" cy="4752975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2F431CE5-2A2E-4951-846A-4988DAFD63CE}"/>
              </a:ext>
            </a:extLst>
          </p:cNvPr>
          <p:cNvSpPr/>
          <p:nvPr/>
        </p:nvSpPr>
        <p:spPr>
          <a:xfrm>
            <a:off x="3216441" y="1828799"/>
            <a:ext cx="1981200" cy="20854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4183B10B-62B9-4033-8925-4C549581E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19" y="418097"/>
            <a:ext cx="6019050" cy="688808"/>
          </a:xfrm>
        </p:spPr>
        <p:txBody>
          <a:bodyPr>
            <a:normAutofit/>
          </a:bodyPr>
          <a:lstStyle/>
          <a:p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請選擇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Debug x64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，這部分要先做調整</a:t>
            </a:r>
          </a:p>
        </p:txBody>
      </p:sp>
    </p:spTree>
    <p:extLst>
      <p:ext uri="{BB962C8B-B14F-4D97-AF65-F5344CB8AC3E}">
        <p14:creationId xmlns:p14="http://schemas.microsoft.com/office/powerpoint/2010/main" val="1670194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>
            <a:extLst>
              <a:ext uri="{FF2B5EF4-FFF2-40B4-BE49-F238E27FC236}">
                <a16:creationId xmlns:a16="http://schemas.microsoft.com/office/drawing/2014/main" id="{1851A27C-89A9-4F6D-ADD2-88E32D99DCCB}"/>
              </a:ext>
            </a:extLst>
          </p:cNvPr>
          <p:cNvGrpSpPr/>
          <p:nvPr/>
        </p:nvGrpSpPr>
        <p:grpSpPr>
          <a:xfrm>
            <a:off x="3069123" y="1057489"/>
            <a:ext cx="5931071" cy="5237747"/>
            <a:chOff x="697122" y="1114925"/>
            <a:chExt cx="5931071" cy="5237747"/>
          </a:xfrm>
        </p:grpSpPr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22495FA0-F78A-4CD0-A2E6-CABE355750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97122" y="1114925"/>
              <a:ext cx="5931071" cy="5237747"/>
            </a:xfrm>
            <a:prstGeom prst="rect">
              <a:avLst/>
            </a:prstGeom>
          </p:spPr>
        </p:pic>
        <p:pic>
          <p:nvPicPr>
            <p:cNvPr id="6" name="圖片 5">
              <a:extLst>
                <a:ext uri="{FF2B5EF4-FFF2-40B4-BE49-F238E27FC236}">
                  <a16:creationId xmlns:a16="http://schemas.microsoft.com/office/drawing/2014/main" id="{F0A25CCA-C4D4-46CE-9160-72A0322B12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55496" y="1429752"/>
              <a:ext cx="176464" cy="110290"/>
            </a:xfrm>
            <a:prstGeom prst="rect">
              <a:avLst/>
            </a:prstGeom>
          </p:spPr>
        </p:pic>
      </p:grpSp>
      <p:sp>
        <p:nvSpPr>
          <p:cNvPr id="7" name="矩形 6">
            <a:extLst>
              <a:ext uri="{FF2B5EF4-FFF2-40B4-BE49-F238E27FC236}">
                <a16:creationId xmlns:a16="http://schemas.microsoft.com/office/drawing/2014/main" id="{9EF2086A-1C98-4FCF-98E7-3D8F544B0995}"/>
              </a:ext>
            </a:extLst>
          </p:cNvPr>
          <p:cNvSpPr/>
          <p:nvPr/>
        </p:nvSpPr>
        <p:spPr>
          <a:xfrm>
            <a:off x="928793" y="525198"/>
            <a:ext cx="1912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專案右鍵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屬性 </a:t>
            </a:r>
            <a:endParaRPr lang="zh-TW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096A633C-9F2F-4850-AB2A-11F314DE54D8}"/>
              </a:ext>
            </a:extLst>
          </p:cNvPr>
          <p:cNvSpPr/>
          <p:nvPr/>
        </p:nvSpPr>
        <p:spPr>
          <a:xfrm>
            <a:off x="6408822" y="5673021"/>
            <a:ext cx="673768" cy="2304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E212EA8-C1B9-4FCC-97DE-307C2254C0D3}"/>
              </a:ext>
            </a:extLst>
          </p:cNvPr>
          <p:cNvSpPr/>
          <p:nvPr/>
        </p:nvSpPr>
        <p:spPr>
          <a:xfrm>
            <a:off x="6585285" y="5673021"/>
            <a:ext cx="1957137" cy="2304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065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>
            <a:extLst>
              <a:ext uri="{FF2B5EF4-FFF2-40B4-BE49-F238E27FC236}">
                <a16:creationId xmlns:a16="http://schemas.microsoft.com/office/drawing/2014/main" id="{AE8EECC6-5FB9-4D10-ACC4-72506DCBCEAD}"/>
              </a:ext>
            </a:extLst>
          </p:cNvPr>
          <p:cNvGrpSpPr/>
          <p:nvPr/>
        </p:nvGrpSpPr>
        <p:grpSpPr>
          <a:xfrm>
            <a:off x="2214562" y="1435767"/>
            <a:ext cx="7603207" cy="5103393"/>
            <a:chOff x="1227972" y="858254"/>
            <a:chExt cx="8220075" cy="5524500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10DD754E-80F8-4277-B22D-959935FE087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27972" y="858254"/>
              <a:ext cx="8220075" cy="5524500"/>
            </a:xfrm>
            <a:prstGeom prst="rect">
              <a:avLst/>
            </a:prstGeom>
          </p:spPr>
        </p:pic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B2C2D767-EF52-4B0F-9F70-E17F273FEA00}"/>
                </a:ext>
              </a:extLst>
            </p:cNvPr>
            <p:cNvSpPr/>
            <p:nvPr/>
          </p:nvSpPr>
          <p:spPr>
            <a:xfrm>
              <a:off x="5751094" y="1957137"/>
              <a:ext cx="1459831" cy="17646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0081E677-B667-4E8E-A208-5DE0491296AB}"/>
                </a:ext>
              </a:extLst>
            </p:cNvPr>
            <p:cNvSpPr/>
            <p:nvPr/>
          </p:nvSpPr>
          <p:spPr>
            <a:xfrm>
              <a:off x="5751095" y="2294021"/>
              <a:ext cx="1700462" cy="20854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" name="標題 1">
            <a:extLst>
              <a:ext uri="{FF2B5EF4-FFF2-40B4-BE49-F238E27FC236}">
                <a16:creationId xmlns:a16="http://schemas.microsoft.com/office/drawing/2014/main" id="{65C53CDC-FDC6-43DE-BA72-559135CD5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05802"/>
            <a:ext cx="5113423" cy="1129965"/>
          </a:xfrm>
        </p:spPr>
        <p:txBody>
          <a:bodyPr>
            <a:normAutofit/>
          </a:bodyPr>
          <a:lstStyle/>
          <a:p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VC++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目錄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b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b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 Include 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目錄   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C:\opencv\build\include; </a:t>
            </a:r>
            <a:b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 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程式庫目錄      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C:\opencv\build\x64\vc14\lib;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7534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4E3AF41C-2A44-4A83-9750-DB5B7D650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819" y="418097"/>
            <a:ext cx="9950118" cy="688808"/>
          </a:xfrm>
        </p:spPr>
        <p:txBody>
          <a:bodyPr>
            <a:normAutofit/>
          </a:bodyPr>
          <a:lstStyle/>
          <a:p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C/C++ &gt; 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其他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Include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目錄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填入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C:\opencv\build\include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</a:t>
            </a:r>
            <a:r>
              <a:rPr lang="zh-TW" altLang="en-US" sz="1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套用</a:t>
            </a:r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CA156B38-88E1-4CAD-A169-484B7C3D40E1}"/>
              </a:ext>
            </a:extLst>
          </p:cNvPr>
          <p:cNvGrpSpPr/>
          <p:nvPr/>
        </p:nvGrpSpPr>
        <p:grpSpPr>
          <a:xfrm>
            <a:off x="2703094" y="1431783"/>
            <a:ext cx="7058527" cy="4487754"/>
            <a:chOff x="6882062" y="2225868"/>
            <a:chExt cx="5205663" cy="3494542"/>
          </a:xfrm>
        </p:grpSpPr>
        <p:pic>
          <p:nvPicPr>
            <p:cNvPr id="11" name="圖片 10">
              <a:extLst>
                <a:ext uri="{FF2B5EF4-FFF2-40B4-BE49-F238E27FC236}">
                  <a16:creationId xmlns:a16="http://schemas.microsoft.com/office/drawing/2014/main" id="{0ADE4219-EE0B-482B-8C47-E3DE801F43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82062" y="2225868"/>
              <a:ext cx="5205663" cy="3494542"/>
            </a:xfrm>
            <a:prstGeom prst="rect">
              <a:avLst/>
            </a:prstGeom>
          </p:spPr>
        </p:pic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D7FF0E4F-2CD7-4E95-8103-4169C95A7DF1}"/>
                </a:ext>
              </a:extLst>
            </p:cNvPr>
            <p:cNvSpPr/>
            <p:nvPr/>
          </p:nvSpPr>
          <p:spPr>
            <a:xfrm>
              <a:off x="8101264" y="2683076"/>
              <a:ext cx="2542673" cy="11627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A5AF5B69-96FE-4A15-A6B6-2AEBC25D81CC}"/>
                </a:ext>
              </a:extLst>
            </p:cNvPr>
            <p:cNvSpPr/>
            <p:nvPr/>
          </p:nvSpPr>
          <p:spPr>
            <a:xfrm>
              <a:off x="7002380" y="2683076"/>
              <a:ext cx="906377" cy="24272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04401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192</Words>
  <Application>Microsoft Office PowerPoint</Application>
  <PresentationFormat>寬螢幕</PresentationFormat>
  <Paragraphs>17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Calibri Light</vt:lpstr>
      <vt:lpstr>Century Gothic</vt:lpstr>
      <vt:lpstr>Office 佈景主題</vt:lpstr>
      <vt:lpstr>Install OpenCV C++ with Visual Studio 2017 on Windows PC</vt:lpstr>
      <vt:lpstr>PowerPoint 簡報</vt:lpstr>
      <vt:lpstr>設定環境變數</vt:lpstr>
      <vt:lpstr>環境變數&gt;系統變數&gt;Path&gt;編輯</vt:lpstr>
      <vt:lpstr>開啟Visual Studio 2017，新增一專案，並建立一來源檔</vt:lpstr>
      <vt:lpstr>請選擇Debug x64，這部分要先做調整</vt:lpstr>
      <vt:lpstr>PowerPoint 簡報</vt:lpstr>
      <vt:lpstr>VC++目錄   &gt; Include 目錄    C:\opencv\build\include;  &gt; 程式庫目錄       C:\opencv\build\x64\vc14\lib;</vt:lpstr>
      <vt:lpstr>C/C++ &gt; 一般 &gt; 其他Include目錄 &gt; 填入 C:\opencv\build\include &gt;套用</vt:lpstr>
      <vt:lpstr>再來至底下連結器&gt;一般&gt;其他程式庫目錄&gt;新增程式庫目錄 C:\opencv\build\x64\vc14\lib &gt; 套用</vt:lpstr>
      <vt:lpstr>連結器&gt;輸入&gt;其他相依性&gt;編輯&gt;填入 opencv_world330d.lib (此為Debug的)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 OpenCV C++ with Visual Studio 2017 on Windows PC</dc:title>
  <dc:creator>Sirens</dc:creator>
  <cp:lastModifiedBy>Sirens</cp:lastModifiedBy>
  <cp:revision>35</cp:revision>
  <dcterms:created xsi:type="dcterms:W3CDTF">2017-09-29T08:56:31Z</dcterms:created>
  <dcterms:modified xsi:type="dcterms:W3CDTF">2017-09-29T10:17:43Z</dcterms:modified>
</cp:coreProperties>
</file>